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28"/>
  </p:notesMasterIdLst>
  <p:sldIdLst>
    <p:sldId id="256" r:id="rId6"/>
    <p:sldId id="257" r:id="rId7"/>
    <p:sldId id="259" r:id="rId8"/>
    <p:sldId id="260" r:id="rId9"/>
    <p:sldId id="266" r:id="rId10"/>
    <p:sldId id="261" r:id="rId11"/>
    <p:sldId id="267" r:id="rId12"/>
    <p:sldId id="268" r:id="rId13"/>
    <p:sldId id="262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4" r:id="rId23"/>
    <p:sldId id="26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51" d="100"/>
          <a:sy n="51" d="100"/>
        </p:scale>
        <p:origin x="155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982E2270-04E5-4498-880F-EA32C4D7A2D5}"/>
    <pc:docChg chg="undo custSel addSld delSld modSld">
      <pc:chgData name="Ben Nienhuis" userId="2c6c04f1-77c7-44b5-a463-93386779ab63" providerId="ADAL" clId="{982E2270-04E5-4498-880F-EA32C4D7A2D5}" dt="2022-10-10T15:05:13.616" v="96" actId="478"/>
      <pc:docMkLst>
        <pc:docMk/>
      </pc:docMkLst>
      <pc:sldChg chg="modSp">
        <pc:chgData name="Ben Nienhuis" userId="2c6c04f1-77c7-44b5-a463-93386779ab63" providerId="ADAL" clId="{982E2270-04E5-4498-880F-EA32C4D7A2D5}" dt="2022-10-10T14:29:24.322" v="15" actId="20577"/>
        <pc:sldMkLst>
          <pc:docMk/>
          <pc:sldMk cId="1958275101" sldId="256"/>
        </pc:sldMkLst>
        <pc:spChg chg="mod">
          <ac:chgData name="Ben Nienhuis" userId="2c6c04f1-77c7-44b5-a463-93386779ab63" providerId="ADAL" clId="{982E2270-04E5-4498-880F-EA32C4D7A2D5}" dt="2022-10-10T14:29:24.322" v="15" actId="20577"/>
          <ac:spMkLst>
            <pc:docMk/>
            <pc:sldMk cId="1958275101" sldId="256"/>
            <ac:spMk id="3" creationId="{00000000-0000-0000-0000-000000000000}"/>
          </ac:spMkLst>
        </pc:spChg>
      </pc:sldChg>
      <pc:sldChg chg="modSp">
        <pc:chgData name="Ben Nienhuis" userId="2c6c04f1-77c7-44b5-a463-93386779ab63" providerId="ADAL" clId="{982E2270-04E5-4498-880F-EA32C4D7A2D5}" dt="2022-10-10T14:29:34.429" v="16" actId="6549"/>
        <pc:sldMkLst>
          <pc:docMk/>
          <pc:sldMk cId="839354057" sldId="257"/>
        </pc:sldMkLst>
        <pc:spChg chg="mod">
          <ac:chgData name="Ben Nienhuis" userId="2c6c04f1-77c7-44b5-a463-93386779ab63" providerId="ADAL" clId="{982E2270-04E5-4498-880F-EA32C4D7A2D5}" dt="2022-10-10T14:29:34.429" v="16" actId="6549"/>
          <ac:spMkLst>
            <pc:docMk/>
            <pc:sldMk cId="839354057" sldId="257"/>
            <ac:spMk id="3" creationId="{00000000-0000-0000-0000-000000000000}"/>
          </ac:spMkLst>
        </pc:spChg>
      </pc:sldChg>
      <pc:sldChg chg="del">
        <pc:chgData name="Ben Nienhuis" userId="2c6c04f1-77c7-44b5-a463-93386779ab63" providerId="ADAL" clId="{982E2270-04E5-4498-880F-EA32C4D7A2D5}" dt="2022-10-10T14:30:19.274" v="17" actId="2696"/>
        <pc:sldMkLst>
          <pc:docMk/>
          <pc:sldMk cId="2357640857" sldId="264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4244017195" sldId="264"/>
        </pc:sldMkLst>
      </pc:sldChg>
      <pc:sldChg chg="del">
        <pc:chgData name="Ben Nienhuis" userId="2c6c04f1-77c7-44b5-a463-93386779ab63" providerId="ADAL" clId="{982E2270-04E5-4498-880F-EA32C4D7A2D5}" dt="2022-10-10T14:30:24.034" v="19" actId="2696"/>
        <pc:sldMkLst>
          <pc:docMk/>
          <pc:sldMk cId="93144028" sldId="265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3519765764" sldId="265"/>
        </pc:sldMkLst>
      </pc:sldChg>
      <pc:sldChg chg="addSp delSp modSp add">
        <pc:chgData name="Ben Nienhuis" userId="2c6c04f1-77c7-44b5-a463-93386779ab63" providerId="ADAL" clId="{982E2270-04E5-4498-880F-EA32C4D7A2D5}" dt="2022-10-10T14:36:15.336" v="57" actId="20577"/>
        <pc:sldMkLst>
          <pc:docMk/>
          <pc:sldMk cId="699580413" sldId="269"/>
        </pc:sldMkLst>
        <pc:spChg chg="mod">
          <ac:chgData name="Ben Nienhuis" userId="2c6c04f1-77c7-44b5-a463-93386779ab63" providerId="ADAL" clId="{982E2270-04E5-4498-880F-EA32C4D7A2D5}" dt="2022-10-10T14:36:15.336" v="57" actId="20577"/>
          <ac:spMkLst>
            <pc:docMk/>
            <pc:sldMk cId="699580413" sldId="269"/>
            <ac:spMk id="2" creationId="{00000000-0000-0000-0000-000000000000}"/>
          </ac:spMkLst>
        </pc:spChg>
        <pc:spChg chg="del mod">
          <ac:chgData name="Ben Nienhuis" userId="2c6c04f1-77c7-44b5-a463-93386779ab63" providerId="ADAL" clId="{982E2270-04E5-4498-880F-EA32C4D7A2D5}" dt="2022-10-10T14:35:53.077" v="45"/>
          <ac:spMkLst>
            <pc:docMk/>
            <pc:sldMk cId="699580413" sldId="269"/>
            <ac:spMk id="3" creationId="{00000000-0000-0000-0000-000000000000}"/>
          </ac:spMkLst>
        </pc:spChg>
        <pc:picChg chg="del">
          <ac:chgData name="Ben Nienhuis" userId="2c6c04f1-77c7-44b5-a463-93386779ab63" providerId="ADAL" clId="{982E2270-04E5-4498-880F-EA32C4D7A2D5}" dt="2022-10-10T14:33:30.448" v="23" actId="478"/>
          <ac:picMkLst>
            <pc:docMk/>
            <pc:sldMk cId="699580413" sldId="269"/>
            <ac:picMk id="6" creationId="{00000000-0000-0000-0000-000000000000}"/>
          </ac:picMkLst>
        </pc:picChg>
        <pc:picChg chg="add mod">
          <ac:chgData name="Ben Nienhuis" userId="2c6c04f1-77c7-44b5-a463-93386779ab63" providerId="ADAL" clId="{982E2270-04E5-4498-880F-EA32C4D7A2D5}" dt="2022-10-10T14:36:01.540" v="48" actId="1076"/>
          <ac:picMkLst>
            <pc:docMk/>
            <pc:sldMk cId="699580413" sldId="269"/>
            <ac:picMk id="7" creationId="{695BAC40-E2C2-4B49-9B64-3665D4D3E78A}"/>
          </ac:picMkLst>
        </pc:picChg>
      </pc:sldChg>
      <pc:sldChg chg="del">
        <pc:chgData name="Ben Nienhuis" userId="2c6c04f1-77c7-44b5-a463-93386779ab63" providerId="ADAL" clId="{982E2270-04E5-4498-880F-EA32C4D7A2D5}" dt="2022-10-10T14:30:21.165" v="18" actId="2696"/>
        <pc:sldMkLst>
          <pc:docMk/>
          <pc:sldMk cId="740940260" sldId="269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2651640184" sldId="270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1461658435" sldId="271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2659610267" sldId="272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3021316453" sldId="273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1072177915" sldId="274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2580244421" sldId="275"/>
        </pc:sldMkLst>
      </pc:sldChg>
      <pc:sldChg chg="add">
        <pc:chgData name="Ben Nienhuis" userId="2c6c04f1-77c7-44b5-a463-93386779ab63" providerId="ADAL" clId="{982E2270-04E5-4498-880F-EA32C4D7A2D5}" dt="2022-10-10T14:34:13.721" v="24"/>
        <pc:sldMkLst>
          <pc:docMk/>
          <pc:sldMk cId="1160702225" sldId="276"/>
        </pc:sldMkLst>
      </pc:sldChg>
      <pc:sldChg chg="modSp add">
        <pc:chgData name="Ben Nienhuis" userId="2c6c04f1-77c7-44b5-a463-93386779ab63" providerId="ADAL" clId="{982E2270-04E5-4498-880F-EA32C4D7A2D5}" dt="2022-10-10T14:58:09.413" v="70" actId="20577"/>
        <pc:sldMkLst>
          <pc:docMk/>
          <pc:sldMk cId="642675883" sldId="277"/>
        </pc:sldMkLst>
        <pc:spChg chg="mod">
          <ac:chgData name="Ben Nienhuis" userId="2c6c04f1-77c7-44b5-a463-93386779ab63" providerId="ADAL" clId="{982E2270-04E5-4498-880F-EA32C4D7A2D5}" dt="2022-10-10T14:58:09.413" v="70" actId="20577"/>
          <ac:spMkLst>
            <pc:docMk/>
            <pc:sldMk cId="642675883" sldId="277"/>
            <ac:spMk id="2" creationId="{00000000-0000-0000-0000-000000000000}"/>
          </ac:spMkLst>
        </pc:spChg>
      </pc:sldChg>
      <pc:sldChg chg="addSp delSp modSp add">
        <pc:chgData name="Ben Nienhuis" userId="2c6c04f1-77c7-44b5-a463-93386779ab63" providerId="ADAL" clId="{982E2270-04E5-4498-880F-EA32C4D7A2D5}" dt="2022-10-10T15:05:13.616" v="96" actId="478"/>
        <pc:sldMkLst>
          <pc:docMk/>
          <pc:sldMk cId="3989061495" sldId="278"/>
        </pc:sldMkLst>
        <pc:spChg chg="add del mod">
          <ac:chgData name="Ben Nienhuis" userId="2c6c04f1-77c7-44b5-a463-93386779ab63" providerId="ADAL" clId="{982E2270-04E5-4498-880F-EA32C4D7A2D5}" dt="2022-10-10T15:05:13.616" v="96" actId="478"/>
          <ac:spMkLst>
            <pc:docMk/>
            <pc:sldMk cId="3989061495" sldId="278"/>
            <ac:spMk id="6" creationId="{AECD551E-306C-4D44-BA36-0754636FDC51}"/>
          </ac:spMkLst>
        </pc:spChg>
        <pc:picChg chg="add del">
          <ac:chgData name="Ben Nienhuis" userId="2c6c04f1-77c7-44b5-a463-93386779ab63" providerId="ADAL" clId="{982E2270-04E5-4498-880F-EA32C4D7A2D5}" dt="2022-10-10T15:05:13.616" v="96" actId="478"/>
          <ac:picMkLst>
            <pc:docMk/>
            <pc:sldMk cId="3989061495" sldId="278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85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74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54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8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ogreen.nl/zonder-planten-kunnen-wij-niet-lev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 Water ,voiding en </a:t>
            </a:r>
            <a:r>
              <a:rPr lang="en-US" dirty="0" err="1"/>
              <a:t>klimaat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Het </a:t>
            </a:r>
            <a:r>
              <a:rPr lang="en-US" dirty="0" err="1"/>
              <a:t>vervoer</a:t>
            </a:r>
            <a:r>
              <a:rPr lang="en-US" dirty="0"/>
              <a:t> van water in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watertransport van planten;</a:t>
            </a:r>
          </a:p>
          <a:p>
            <a:r>
              <a:rPr lang="nl-NL" dirty="0"/>
              <a:t>Worteldruk</a:t>
            </a:r>
          </a:p>
          <a:p>
            <a:pPr lvl="1"/>
            <a:r>
              <a:rPr lang="nl-NL" dirty="0"/>
              <a:t>Wortelcellen persen water de houtvaten in</a:t>
            </a:r>
          </a:p>
          <a:p>
            <a:pPr lvl="1"/>
            <a:r>
              <a:rPr lang="nl-NL" dirty="0" err="1"/>
              <a:t>Guttatie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Zuigkracht</a:t>
            </a:r>
          </a:p>
          <a:p>
            <a:pPr lvl="1"/>
            <a:r>
              <a:rPr lang="nl-NL" dirty="0"/>
              <a:t>Ontstaat door verdamping in het blad</a:t>
            </a:r>
          </a:p>
          <a:p>
            <a:pPr lvl="1"/>
            <a:r>
              <a:rPr lang="nl-NL" dirty="0"/>
              <a:t>Bloedingen kunnen ontstaan bij verwonden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700" y="2659065"/>
            <a:ext cx="3578964" cy="26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 factoren   </a:t>
            </a:r>
            <a:r>
              <a:rPr lang="nl-NL" dirty="0" err="1"/>
              <a:t>Hfst</a:t>
            </a:r>
            <a:r>
              <a:rPr lang="nl-NL" dirty="0"/>
              <a:t> 5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95BAC40-E2C2-4B49-9B64-3665D4D3E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1" y="1549727"/>
            <a:ext cx="7739478" cy="4806623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Er zijn vier aspecten van licht die invloed hebben op de plantengroei:</a:t>
            </a:r>
          </a:p>
          <a:p>
            <a:r>
              <a:rPr lang="nl-NL" dirty="0"/>
              <a:t>De kleur</a:t>
            </a:r>
          </a:p>
          <a:p>
            <a:r>
              <a:rPr lang="nl-NL" dirty="0"/>
              <a:t>Hoeveelheid licht (intensiteit)</a:t>
            </a:r>
          </a:p>
          <a:p>
            <a:r>
              <a:rPr lang="nl-NL" dirty="0"/>
              <a:t>De duur van het licht (daglengte)</a:t>
            </a:r>
          </a:p>
          <a:p>
            <a:r>
              <a:rPr lang="nl-NL" dirty="0"/>
              <a:t>De richting van het licht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34" y="2593759"/>
            <a:ext cx="4314973" cy="323623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984" y="2612743"/>
            <a:ext cx="4816053" cy="36124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033" y="2417308"/>
            <a:ext cx="4783777" cy="35891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773" y="2267568"/>
            <a:ext cx="5480933" cy="41116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773" y="2267568"/>
            <a:ext cx="5482264" cy="411169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807" y="2267568"/>
            <a:ext cx="5346230" cy="40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</a:t>
            </a:r>
            <a:r>
              <a:rPr lang="en-US" dirty="0" err="1"/>
              <a:t>Be</a:t>
            </a:r>
            <a:r>
              <a:rPr lang="en-US" dirty="0" err="1">
                <a:latin typeface="DIN Condensed"/>
              </a:rPr>
              <a:t>ï</a:t>
            </a:r>
            <a:r>
              <a:rPr lang="en-US" dirty="0" err="1"/>
              <a:t>nvloeden</a:t>
            </a:r>
            <a:r>
              <a:rPr lang="en-US" dirty="0"/>
              <a:t> van het </a:t>
            </a:r>
            <a:r>
              <a:rPr lang="en-US" dirty="0" err="1"/>
              <a:t>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Effectieve maatregelen voor optimaal licht:</a:t>
            </a:r>
          </a:p>
          <a:p>
            <a:r>
              <a:rPr lang="nl-NL" dirty="0"/>
              <a:t>Glas van de kassen schoonhouden</a:t>
            </a:r>
          </a:p>
          <a:p>
            <a:r>
              <a:rPr lang="nl-NL" dirty="0"/>
              <a:t>Kas met weinig </a:t>
            </a:r>
            <a:r>
              <a:rPr lang="nl-NL" dirty="0" err="1"/>
              <a:t>lichtonderscheppende</a:t>
            </a:r>
            <a:r>
              <a:rPr lang="nl-NL" dirty="0"/>
              <a:t> delen</a:t>
            </a:r>
          </a:p>
          <a:p>
            <a:r>
              <a:rPr lang="nl-NL" dirty="0"/>
              <a:t>Werken met witte kleuren in de kas (weerkaatsing)</a:t>
            </a:r>
          </a:p>
          <a:p>
            <a:r>
              <a:rPr lang="nl-NL" dirty="0"/>
              <a:t>Goede gewasopbouw</a:t>
            </a:r>
          </a:p>
          <a:p>
            <a:r>
              <a:rPr lang="nl-NL" dirty="0"/>
              <a:t>Goede afstand tussen de planten</a:t>
            </a:r>
          </a:p>
          <a:p>
            <a:r>
              <a:rPr lang="nl-NL" dirty="0"/>
              <a:t>Extra licht geven met lampen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6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</a:t>
            </a:r>
            <a:r>
              <a:rPr lang="en-US" dirty="0" err="1"/>
              <a:t>Be</a:t>
            </a:r>
            <a:r>
              <a:rPr lang="en-US" dirty="0" err="1">
                <a:latin typeface="DIN Condensed"/>
              </a:rPr>
              <a:t>ï</a:t>
            </a:r>
            <a:r>
              <a:rPr lang="en-US" dirty="0" err="1"/>
              <a:t>nvloeden</a:t>
            </a:r>
            <a:r>
              <a:rPr lang="en-US" dirty="0"/>
              <a:t> van het </a:t>
            </a:r>
            <a:r>
              <a:rPr lang="en-US" dirty="0" err="1"/>
              <a:t>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Lampen</a:t>
            </a:r>
          </a:p>
          <a:p>
            <a:r>
              <a:rPr lang="nl-NL" dirty="0"/>
              <a:t>Gloeilampen (niet geschikt voor assimilatiebelichting)</a:t>
            </a:r>
          </a:p>
          <a:p>
            <a:r>
              <a:rPr lang="nl-NL" dirty="0" err="1"/>
              <a:t>TL-buizen</a:t>
            </a:r>
            <a:r>
              <a:rPr lang="nl-NL" dirty="0"/>
              <a:t> (rendement is redelijk en samenstelling kleur acceptabel)</a:t>
            </a:r>
          </a:p>
          <a:p>
            <a:r>
              <a:rPr lang="nl-NL" dirty="0"/>
              <a:t>Hogedruknatriumlampen (SON-T)</a:t>
            </a:r>
          </a:p>
          <a:p>
            <a:r>
              <a:rPr lang="nl-NL" dirty="0"/>
              <a:t>Led-lampen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474" y="3384851"/>
            <a:ext cx="3261609" cy="2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</a:t>
            </a:r>
            <a:r>
              <a:rPr lang="en-US" dirty="0" err="1"/>
              <a:t>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Minimum, optimum, maximum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Verband licht-temperatuur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99" y="2416909"/>
            <a:ext cx="4822201" cy="35997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565" y="2416909"/>
            <a:ext cx="4818068" cy="36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</a:t>
            </a:r>
            <a:r>
              <a:rPr lang="en-US" dirty="0" err="1"/>
              <a:t>Be</a:t>
            </a:r>
            <a:r>
              <a:rPr lang="en-US" dirty="0" err="1">
                <a:latin typeface="DIN Condensed"/>
              </a:rPr>
              <a:t>ï</a:t>
            </a:r>
            <a:r>
              <a:rPr lang="en-US" dirty="0" err="1"/>
              <a:t>nvloeden</a:t>
            </a:r>
            <a:r>
              <a:rPr lang="en-US" dirty="0"/>
              <a:t> van de </a:t>
            </a:r>
            <a:r>
              <a:rPr lang="en-US" dirty="0" err="1"/>
              <a:t>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temperatuur in de kas kun je verhogen door:</a:t>
            </a:r>
          </a:p>
          <a:p>
            <a:r>
              <a:rPr lang="nl-NL" dirty="0"/>
              <a:t>De zon</a:t>
            </a:r>
          </a:p>
          <a:p>
            <a:r>
              <a:rPr lang="nl-NL" dirty="0"/>
              <a:t>Heteluchtkachels</a:t>
            </a:r>
          </a:p>
          <a:p>
            <a:r>
              <a:rPr lang="nl-NL" dirty="0"/>
              <a:t>Centrale verwarming</a:t>
            </a:r>
          </a:p>
          <a:p>
            <a:r>
              <a:rPr lang="nl-NL" dirty="0"/>
              <a:t>Gewasverwarming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417" y="2408973"/>
            <a:ext cx="5023986" cy="37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</a:t>
            </a:r>
            <a:r>
              <a:rPr lang="en-US" dirty="0" err="1"/>
              <a:t>Be</a:t>
            </a:r>
            <a:r>
              <a:rPr lang="en-US" dirty="0" err="1">
                <a:latin typeface="DIN Condensed"/>
              </a:rPr>
              <a:t>ï</a:t>
            </a:r>
            <a:r>
              <a:rPr lang="en-US" dirty="0" err="1"/>
              <a:t>nvloeden</a:t>
            </a:r>
            <a:r>
              <a:rPr lang="en-US" dirty="0"/>
              <a:t> van de </a:t>
            </a:r>
            <a:r>
              <a:rPr lang="en-US" dirty="0" err="1"/>
              <a:t>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temperatuur in de kas kun je verlagen door:</a:t>
            </a:r>
          </a:p>
          <a:p>
            <a:r>
              <a:rPr lang="nl-NL" dirty="0"/>
              <a:t>Luchten</a:t>
            </a:r>
          </a:p>
          <a:p>
            <a:r>
              <a:rPr lang="nl-NL" dirty="0"/>
              <a:t>Schermen met kalk- of krijtmiddelen</a:t>
            </a:r>
          </a:p>
          <a:p>
            <a:r>
              <a:rPr lang="nl-NL" dirty="0"/>
              <a:t>Beweegbaar schermdoek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24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</a:t>
            </a:r>
            <a:r>
              <a:rPr lang="en-US" dirty="0" err="1"/>
              <a:t>Luchtvochtigheid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Er zijn vier manieren om luchtvochtigheid te benoemen:</a:t>
            </a:r>
          </a:p>
          <a:p>
            <a:r>
              <a:rPr lang="nl-NL" dirty="0"/>
              <a:t>Absolute luchtvochtigheid (AV)</a:t>
            </a:r>
          </a:p>
          <a:p>
            <a:r>
              <a:rPr lang="nl-NL" dirty="0"/>
              <a:t>Maximale luchtvochtigheid (VV)</a:t>
            </a:r>
          </a:p>
          <a:p>
            <a:r>
              <a:rPr lang="nl-NL" dirty="0"/>
              <a:t>Relatieve luchtvochtigheid (RV)</a:t>
            </a:r>
          </a:p>
          <a:p>
            <a:r>
              <a:rPr lang="nl-NL" dirty="0" err="1"/>
              <a:t>Vochtdefict</a:t>
            </a:r>
            <a:r>
              <a:rPr lang="nl-NL" dirty="0"/>
              <a:t> (VV-AV)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943" y="2416389"/>
            <a:ext cx="4817501" cy="36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</a:t>
            </a:r>
            <a:r>
              <a:rPr lang="en-US" dirty="0" err="1"/>
              <a:t>Koolzuurgas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Manieren om CO</a:t>
            </a:r>
            <a:r>
              <a:rPr lang="nl-NL" sz="1400" b="1" dirty="0"/>
              <a:t>2</a:t>
            </a:r>
            <a:r>
              <a:rPr lang="nl-NL" dirty="0"/>
              <a:t> te doseren</a:t>
            </a:r>
          </a:p>
          <a:p>
            <a:r>
              <a:rPr lang="nl-NL" dirty="0"/>
              <a:t>Toevoeren uit cilinder</a:t>
            </a:r>
          </a:p>
          <a:p>
            <a:r>
              <a:rPr lang="nl-NL" dirty="0"/>
              <a:t>CO</a:t>
            </a:r>
            <a:r>
              <a:rPr lang="nl-NL" sz="1400" b="1" dirty="0"/>
              <a:t>2</a:t>
            </a:r>
            <a:r>
              <a:rPr lang="nl-NL" dirty="0"/>
              <a:t>-branders gestookt met petroleum, propaan of aardgas</a:t>
            </a:r>
          </a:p>
          <a:p>
            <a:r>
              <a:rPr lang="nl-NL" dirty="0"/>
              <a:t>Centrale CO</a:t>
            </a:r>
            <a:r>
              <a:rPr lang="nl-NL" sz="1400" b="1" dirty="0"/>
              <a:t>2</a:t>
            </a:r>
            <a:r>
              <a:rPr lang="nl-NL" dirty="0"/>
              <a:t>-dosering</a:t>
            </a:r>
          </a:p>
          <a:p>
            <a:r>
              <a:rPr lang="nl-NL" dirty="0"/>
              <a:t>Vanuit een TE-installatie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7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Bestanddelen</a:t>
            </a:r>
            <a:r>
              <a:rPr lang="en-US" dirty="0"/>
              <a:t> van de plant</a:t>
            </a:r>
          </a:p>
          <a:p>
            <a:r>
              <a:rPr lang="en-US" dirty="0"/>
              <a:t>Het </a:t>
            </a:r>
            <a:r>
              <a:rPr lang="en-US" dirty="0" err="1"/>
              <a:t>opnemen</a:t>
            </a:r>
            <a:r>
              <a:rPr lang="en-US" dirty="0"/>
              <a:t> van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voedingsstoffen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afgeven</a:t>
            </a:r>
            <a:r>
              <a:rPr lang="en-US" dirty="0"/>
              <a:t> van water</a:t>
            </a:r>
          </a:p>
          <a:p>
            <a:r>
              <a:rPr lang="en-US" dirty="0"/>
              <a:t>Het </a:t>
            </a:r>
            <a:r>
              <a:rPr lang="en-US" dirty="0" err="1"/>
              <a:t>vervoer</a:t>
            </a:r>
            <a:r>
              <a:rPr lang="en-US" dirty="0"/>
              <a:t> van water in de plant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5.8 </a:t>
            </a:r>
            <a:r>
              <a:rPr lang="en-US" dirty="0" err="1"/>
              <a:t>Luchtbeweging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Effecten van luchtbeweging</a:t>
            </a:r>
          </a:p>
          <a:p>
            <a:r>
              <a:rPr lang="nl-NL" dirty="0"/>
              <a:t>Ontstaat een gelijkmatige CO</a:t>
            </a:r>
            <a:r>
              <a:rPr lang="nl-NL" sz="1400" b="1" dirty="0"/>
              <a:t>2</a:t>
            </a:r>
            <a:r>
              <a:rPr lang="nl-NL" dirty="0"/>
              <a:t>-verdeling</a:t>
            </a:r>
          </a:p>
          <a:p>
            <a:r>
              <a:rPr lang="nl-NL" dirty="0"/>
              <a:t>Er ontstaat een gelijke temperatuurverdeling</a:t>
            </a:r>
          </a:p>
          <a:p>
            <a:r>
              <a:rPr lang="nl-NL" dirty="0"/>
              <a:t>De vrijgekomen waterdamp wordt afgevoerd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196" y="3906521"/>
            <a:ext cx="4784896" cy="37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0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4.1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1353033"/>
            <a:ext cx="9176656" cy="4719839"/>
          </a:xfrm>
        </p:spPr>
      </p:pic>
    </p:spTree>
    <p:extLst>
      <p:ext uri="{BB962C8B-B14F-4D97-AF65-F5344CB8AC3E}">
        <p14:creationId xmlns:p14="http://schemas.microsoft.com/office/powerpoint/2010/main" val="64267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4.1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Klimaatfactoren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1353033"/>
            <a:ext cx="9176656" cy="4719839"/>
          </a:xfrm>
        </p:spPr>
      </p:pic>
    </p:spTree>
    <p:extLst>
      <p:ext uri="{BB962C8B-B14F-4D97-AF65-F5344CB8AC3E}">
        <p14:creationId xmlns:p14="http://schemas.microsoft.com/office/powerpoint/2010/main" val="398906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</a:t>
            </a:r>
            <a:r>
              <a:rPr lang="en-US" dirty="0" err="1"/>
              <a:t>Ori</a:t>
            </a:r>
            <a:r>
              <a:rPr lang="en-US" dirty="0" err="1">
                <a:latin typeface="DIN Condensed"/>
              </a:rPr>
              <a:t>ë</a:t>
            </a:r>
            <a:r>
              <a:rPr lang="en-US" dirty="0" err="1"/>
              <a:t>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deze </a:t>
            </a:r>
            <a:r>
              <a:rPr lang="nl-NL" dirty="0" err="1"/>
              <a:t>powerpoint</a:t>
            </a:r>
            <a:r>
              <a:rPr lang="nl-NL" dirty="0"/>
              <a:t> leer je hoe planten de meststoffen en water opnemen.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41" y="2753973"/>
            <a:ext cx="3922630" cy="35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Bestanddelen</a:t>
            </a:r>
            <a:r>
              <a:rPr lang="en-US" dirty="0"/>
              <a:t> van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Hoofdelementen:</a:t>
            </a:r>
          </a:p>
          <a:p>
            <a:r>
              <a:rPr lang="nl-NL" dirty="0"/>
              <a:t>N Stikstof (</a:t>
            </a:r>
            <a:r>
              <a:rPr lang="nl-NL" dirty="0" err="1"/>
              <a:t>gebreksverschijnsel</a:t>
            </a:r>
            <a:r>
              <a:rPr lang="nl-NL" dirty="0"/>
              <a:t>; chlorose)</a:t>
            </a:r>
          </a:p>
          <a:p>
            <a:r>
              <a:rPr lang="nl-NL" dirty="0"/>
              <a:t>P Fosfor (</a:t>
            </a:r>
            <a:r>
              <a:rPr lang="nl-NL" dirty="0" err="1"/>
              <a:t>gebreksverschijnsel</a:t>
            </a:r>
            <a:r>
              <a:rPr lang="nl-NL" dirty="0"/>
              <a:t>; slechte wortelontwikkeling en bloem- en vruchtvorming)</a:t>
            </a:r>
          </a:p>
          <a:p>
            <a:r>
              <a:rPr lang="nl-NL" dirty="0"/>
              <a:t>K Kalium (afsterven van bladranden)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380" y="3386757"/>
            <a:ext cx="4185309" cy="27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Bestanddelen</a:t>
            </a:r>
            <a:r>
              <a:rPr lang="en-US" dirty="0"/>
              <a:t> van de plant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Spoorelementen</a:t>
            </a:r>
          </a:p>
          <a:p>
            <a:pPr marL="0" indent="0">
              <a:buNone/>
            </a:pPr>
            <a:r>
              <a:rPr lang="nl-NL" dirty="0"/>
              <a:t>De plant heeft weinig spoorelementen nodig, ze zijn echter wel onmisbaar!</a:t>
            </a:r>
          </a:p>
          <a:p>
            <a:pPr marL="0" indent="0">
              <a:buNone/>
            </a:pPr>
            <a:r>
              <a:rPr lang="nl-NL" dirty="0"/>
              <a:t>Voorbeelden:</a:t>
            </a:r>
          </a:p>
          <a:p>
            <a:r>
              <a:rPr lang="nl-NL" dirty="0"/>
              <a:t>Fe (IJzer)</a:t>
            </a:r>
          </a:p>
          <a:p>
            <a:r>
              <a:rPr lang="nl-NL" dirty="0"/>
              <a:t>B (Borium)</a:t>
            </a:r>
          </a:p>
          <a:p>
            <a:r>
              <a:rPr lang="nl-NL" dirty="0"/>
              <a:t>Mn (Mangaan)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08669"/>
            <a:ext cx="11103429" cy="1460500"/>
          </a:xfrm>
        </p:spPr>
        <p:txBody>
          <a:bodyPr>
            <a:normAutofit/>
          </a:bodyPr>
          <a:lstStyle/>
          <a:p>
            <a:r>
              <a:rPr lang="en-US" dirty="0"/>
              <a:t>4.3 Het </a:t>
            </a:r>
            <a:r>
              <a:rPr lang="en-US" dirty="0" err="1"/>
              <a:t>opnemen</a:t>
            </a:r>
            <a:r>
              <a:rPr lang="en-US" dirty="0"/>
              <a:t> van water en 									</a:t>
            </a:r>
            <a:r>
              <a:rPr lang="en-US" dirty="0" err="1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Afhankelijk van:</a:t>
            </a:r>
          </a:p>
          <a:p>
            <a:r>
              <a:rPr lang="nl-NL" dirty="0"/>
              <a:t>De bodem</a:t>
            </a:r>
          </a:p>
          <a:p>
            <a:pPr lvl="1"/>
            <a:r>
              <a:rPr lang="nl-NL" dirty="0"/>
              <a:t>capillairen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grootte van het wortelstelsel</a:t>
            </a:r>
          </a:p>
          <a:p>
            <a:r>
              <a:rPr lang="nl-NL" dirty="0" err="1"/>
              <a:t>Bewortelingsdiepte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6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7857" cy="1539875"/>
          </a:xfrm>
        </p:spPr>
        <p:txBody>
          <a:bodyPr>
            <a:normAutofit/>
          </a:bodyPr>
          <a:lstStyle/>
          <a:p>
            <a:r>
              <a:rPr lang="en-US" dirty="0"/>
              <a:t>4.3 Het </a:t>
            </a:r>
            <a:r>
              <a:rPr lang="en-US" dirty="0" err="1"/>
              <a:t>opnemen</a:t>
            </a:r>
            <a:r>
              <a:rPr lang="en-US" dirty="0"/>
              <a:t> van water en 										</a:t>
            </a:r>
            <a:r>
              <a:rPr lang="en-US" dirty="0" err="1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Opname gaat door middel van:</a:t>
            </a:r>
          </a:p>
          <a:p>
            <a:r>
              <a:rPr lang="nl-NL" dirty="0"/>
              <a:t>Osmose</a:t>
            </a:r>
          </a:p>
          <a:p>
            <a:r>
              <a:rPr lang="nl-NL" dirty="0"/>
              <a:t>Minerale stofwisseling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040" y="2495998"/>
            <a:ext cx="4939119" cy="364113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285354" y="5327971"/>
            <a:ext cx="2540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Bron: </a:t>
            </a:r>
            <a:r>
              <a:rPr lang="nl-NL" dirty="0">
                <a:hlinkClick r:id="rId4"/>
              </a:rPr>
              <a:t>www.wikipedia.org</a:t>
            </a:r>
            <a:endParaRPr lang="nl-NL" dirty="0"/>
          </a:p>
          <a:p>
            <a:r>
              <a:rPr lang="nl-NL" dirty="0"/>
              <a:t>© Hans </a:t>
            </a:r>
            <a:r>
              <a:rPr lang="nl-NL" dirty="0" err="1"/>
              <a:t>Hillewaert</a:t>
            </a:r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107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43353"/>
            <a:ext cx="11016343" cy="1594304"/>
          </a:xfrm>
        </p:spPr>
        <p:txBody>
          <a:bodyPr>
            <a:normAutofit/>
          </a:bodyPr>
          <a:lstStyle/>
          <a:p>
            <a:r>
              <a:rPr lang="en-US" dirty="0"/>
              <a:t>4.3 Het </a:t>
            </a:r>
            <a:r>
              <a:rPr lang="en-US" dirty="0" err="1"/>
              <a:t>opnemen</a:t>
            </a:r>
            <a:r>
              <a:rPr lang="en-US" dirty="0"/>
              <a:t> van water en 									</a:t>
            </a:r>
            <a:r>
              <a:rPr lang="en-US" dirty="0" err="1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Functies meststoffen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36" y="2474302"/>
            <a:ext cx="9324857" cy="32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8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Het </a:t>
            </a:r>
            <a:r>
              <a:rPr lang="en-US" dirty="0" err="1"/>
              <a:t>afgeven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Verdamping</a:t>
            </a:r>
          </a:p>
          <a:p>
            <a:r>
              <a:rPr lang="nl-NL" dirty="0"/>
              <a:t>Noemen we ook wel transpiratie</a:t>
            </a:r>
          </a:p>
          <a:p>
            <a:r>
              <a:rPr lang="nl-NL" dirty="0"/>
              <a:t>Zorgt voor afkoeling van bladeren</a:t>
            </a:r>
          </a:p>
          <a:p>
            <a:r>
              <a:rPr lang="nl-NL" dirty="0"/>
              <a:t>Is afhankelijk van;</a:t>
            </a:r>
          </a:p>
          <a:p>
            <a:pPr lvl="1"/>
            <a:r>
              <a:rPr lang="nl-NL" dirty="0"/>
              <a:t>Zonlicht</a:t>
            </a:r>
          </a:p>
          <a:p>
            <a:pPr lvl="1"/>
            <a:r>
              <a:rPr lang="nl-NL" dirty="0"/>
              <a:t>Relatieve luchtvochtigheid</a:t>
            </a:r>
          </a:p>
          <a:p>
            <a:pPr lvl="1"/>
            <a:r>
              <a:rPr lang="nl-NL" dirty="0"/>
              <a:t>Wind 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Website Introgreen: </a:t>
            </a:r>
            <a:r>
              <a:rPr lang="en-US" dirty="0" err="1">
                <a:hlinkClick r:id="rId3"/>
              </a:rPr>
              <a:t>Zonder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planten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kunnen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wij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niet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leven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groeien</a:t>
            </a:r>
            <a:r>
              <a:rPr lang="en-US" dirty="0"/>
              <a:t> van </a:t>
            </a:r>
            <a:r>
              <a:rPr lang="en-US" dirty="0" err="1"/>
              <a:t>planten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Water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5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DC7ACCDD-81ED-4A84-AA2D-7E56781412C7}"/>
</file>

<file path=customXml/itemProps2.xml><?xml version="1.0" encoding="utf-8"?>
<ds:datastoreItem xmlns:ds="http://schemas.openxmlformats.org/officeDocument/2006/customXml" ds:itemID="{A2BAB026-E433-4E35-B61A-1F7C775C9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F21A3F-777C-4D11-9312-00D3862B479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15d7cad-3e71-4cea-95bb-ac32222adf06"/>
    <ds:schemaRef ds:uri="82ac19c3-1cff-4f70-a585-2de21a3866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46</TotalTime>
  <Words>679</Words>
  <Application>Microsoft Office PowerPoint</Application>
  <PresentationFormat>Breedbeeld</PresentationFormat>
  <Paragraphs>161</Paragraphs>
  <Slides>22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Het groeien van planten</vt:lpstr>
      <vt:lpstr>4. Water en voeding</vt:lpstr>
      <vt:lpstr>4.1 Oriëntatie</vt:lpstr>
      <vt:lpstr>4.2 Bestanddelen van de plant</vt:lpstr>
      <vt:lpstr>4.2 Bestanddelen van de plant</vt:lpstr>
      <vt:lpstr>4.3 Het opnemen van water en          voedingsstoffen</vt:lpstr>
      <vt:lpstr>4.3 Het opnemen van water en           voedingsstoffen</vt:lpstr>
      <vt:lpstr>4.3 Het opnemen van water en          voedingsstoffen</vt:lpstr>
      <vt:lpstr>4.4 Het afgeven van water</vt:lpstr>
      <vt:lpstr>4.5 Het vervoer van water in de plant</vt:lpstr>
      <vt:lpstr>Klimaat factoren   Hfst 5</vt:lpstr>
      <vt:lpstr>5.2 Licht</vt:lpstr>
      <vt:lpstr>5.3 Beïnvloeden van het licht</vt:lpstr>
      <vt:lpstr>5.3 Beïnvloeden van het licht</vt:lpstr>
      <vt:lpstr>5.4 Temperatuur</vt:lpstr>
      <vt:lpstr>5.5 Beïnvloeden van de temperatuur</vt:lpstr>
      <vt:lpstr>5.5 Beïnvloeden van de temperatuur</vt:lpstr>
      <vt:lpstr>5.6 Luchtvochtigheid</vt:lpstr>
      <vt:lpstr>5.7 Koolzuurgas</vt:lpstr>
      <vt:lpstr>5.8 Luchtbeweging</vt:lpstr>
      <vt:lpstr>Opdracht 4.1</vt:lpstr>
      <vt:lpstr>Opdracht 4.1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Ben Nienhuis</cp:lastModifiedBy>
  <cp:revision>31</cp:revision>
  <dcterms:created xsi:type="dcterms:W3CDTF">2018-01-29T13:04:35Z</dcterms:created>
  <dcterms:modified xsi:type="dcterms:W3CDTF">2022-10-10T15:05:18Z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